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Quicksand 1" charset="1" panose="00000500000000000000"/>
      <p:regular r:id="rId7"/>
    </p:embeddedFont>
    <p:embeddedFont>
      <p:font typeface="Le Jour Script" charset="1" panose="02000500000000000000"/>
      <p:regular r:id="rId8"/>
    </p:embeddedFont>
    <p:embeddedFont>
      <p:font typeface="Aleo" charset="1" panose="020F0502020204030203"/>
      <p:regular r:id="rId9"/>
    </p:embeddedFont>
    <p:embeddedFont>
      <p:font typeface="Inria Serif" charset="1" panose="00000000000000000000"/>
      <p:regular r:id="rId10"/>
    </p:embeddedFont>
    <p:embeddedFont>
      <p:font typeface="Garamond" charset="1" panose="02020404030301010803"/>
      <p:regular r:id="rId11"/>
    </p:embeddedFont>
    <p:embeddedFont>
      <p:font typeface="Georgia Pro" charset="1" panose="02040502050405020303"/>
      <p:regular r:id="rId12"/>
    </p:embeddedFont>
    <p:embeddedFont>
      <p:font typeface="Quicksand 2" charset="1" panose="00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68118" y="27203537"/>
            <a:ext cx="7288031" cy="2382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513"/>
              </a:lnSpc>
              <a:spcBef>
                <a:spcPct val="0"/>
              </a:spcBef>
            </a:pPr>
            <a:r>
              <a:rPr lang="en-US" sz="13938" spc="2090">
                <a:solidFill>
                  <a:srgbClr val="000000"/>
                </a:solidFill>
                <a:latin typeface="Quicksand 1"/>
                <a:ea typeface="Quicksand 1"/>
                <a:cs typeface="Quicksand 1"/>
                <a:sym typeface="Quicksand 1"/>
              </a:rPr>
              <a:t>JULY</a:t>
            </a:r>
          </a:p>
        </p:txBody>
      </p:sp>
      <p:sp>
        <p:nvSpPr>
          <p:cNvPr name="AutoShape 3" id="3"/>
          <p:cNvSpPr/>
          <p:nvPr/>
        </p:nvSpPr>
        <p:spPr>
          <a:xfrm>
            <a:off x="12729882" y="26638554"/>
            <a:ext cx="0" cy="3779381"/>
          </a:xfrm>
          <a:prstGeom prst="line">
            <a:avLst/>
          </a:prstGeom>
          <a:ln cap="flat" w="1428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7499599" y="26638554"/>
            <a:ext cx="0" cy="3779381"/>
          </a:xfrm>
          <a:prstGeom prst="line">
            <a:avLst/>
          </a:prstGeom>
          <a:ln cap="flat" w="1428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6858134" y="2749464"/>
            <a:ext cx="15731995" cy="16494883"/>
          </a:xfrm>
          <a:custGeom>
            <a:avLst/>
            <a:gdLst/>
            <a:ahLst/>
            <a:cxnLst/>
            <a:rect r="r" b="b" t="t" l="l"/>
            <a:pathLst>
              <a:path h="16494883" w="15731995">
                <a:moveTo>
                  <a:pt x="0" y="0"/>
                </a:moveTo>
                <a:lnTo>
                  <a:pt x="15731995" y="0"/>
                </a:lnTo>
                <a:lnTo>
                  <a:pt x="15731995" y="16494883"/>
                </a:lnTo>
                <a:lnTo>
                  <a:pt x="0" y="164948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71729" y="15594847"/>
            <a:ext cx="26904805" cy="3131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627"/>
              </a:lnSpc>
            </a:pPr>
            <a:r>
              <a:rPr lang="en-US" sz="18305">
                <a:solidFill>
                  <a:srgbClr val="000000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save the date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47918" y="22567390"/>
            <a:ext cx="25496296" cy="2151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93"/>
              </a:lnSpc>
            </a:pPr>
            <a:r>
              <a:rPr lang="en-US" sz="12566" spc="3104">
                <a:solidFill>
                  <a:srgbClr val="000000"/>
                </a:solidFill>
                <a:latin typeface="Aleo"/>
                <a:ea typeface="Aleo"/>
                <a:cs typeface="Aleo"/>
                <a:sym typeface="Aleo"/>
              </a:rPr>
              <a:t>EMILY &amp; ROBERT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19934882"/>
            <a:ext cx="29260800" cy="963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9"/>
              </a:lnSpc>
            </a:pPr>
            <a:r>
              <a:rPr lang="en-US" sz="5770" spc="1500">
                <a:solidFill>
                  <a:srgbClr val="000000"/>
                </a:solidFill>
                <a:latin typeface="Inria Serif"/>
                <a:ea typeface="Inria Serif"/>
                <a:cs typeface="Inria Serif"/>
                <a:sym typeface="Inria Serif"/>
              </a:rPr>
              <a:t>FOR THE WEDDING OF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70579" y="32672602"/>
            <a:ext cx="26904805" cy="2000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3"/>
              </a:lnSpc>
            </a:pPr>
            <a:r>
              <a:rPr lang="en-US" sz="5766" spc="865">
                <a:solidFill>
                  <a:srgbClr val="000000"/>
                </a:solidFill>
                <a:latin typeface="Quicksand 1"/>
                <a:ea typeface="Quicksand 1"/>
                <a:cs typeface="Quicksand 1"/>
                <a:sym typeface="Quicksand 1"/>
              </a:rPr>
              <a:t>123 ANY WHERE ST.,</a:t>
            </a:r>
          </a:p>
          <a:p>
            <a:pPr algn="ctr">
              <a:lnSpc>
                <a:spcPts val="8073"/>
              </a:lnSpc>
              <a:spcBef>
                <a:spcPct val="0"/>
              </a:spcBef>
            </a:pPr>
            <a:r>
              <a:rPr lang="en-US" sz="5766" spc="865">
                <a:solidFill>
                  <a:srgbClr val="000000"/>
                </a:solidFill>
                <a:latin typeface="Quicksand 1"/>
                <a:ea typeface="Quicksand 1"/>
                <a:cs typeface="Quicksand 1"/>
                <a:sym typeface="Quicksand 1"/>
              </a:rPr>
              <a:t>ANY CITY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73331" y="27154970"/>
            <a:ext cx="5899334" cy="24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18"/>
              </a:lnSpc>
              <a:spcBef>
                <a:spcPct val="0"/>
              </a:spcBef>
            </a:pPr>
            <a:r>
              <a:rPr lang="en-US" sz="14227" spc="2134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2025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729882" y="26393939"/>
            <a:ext cx="4695984" cy="3712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44"/>
              </a:lnSpc>
            </a:pPr>
            <a:r>
              <a:rPr lang="en-US" sz="2167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28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64249" y="36854280"/>
            <a:ext cx="27512284" cy="163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46"/>
              </a:lnSpc>
            </a:pPr>
            <a:r>
              <a:rPr lang="en-US" sz="9676">
                <a:solidFill>
                  <a:srgbClr val="000000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invitation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96570" y="38888025"/>
            <a:ext cx="26447644" cy="1484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2"/>
              </a:lnSpc>
            </a:pPr>
            <a:r>
              <a:rPr lang="en-US" sz="8902" spc="792">
                <a:solidFill>
                  <a:srgbClr val="000000"/>
                </a:solidFill>
                <a:latin typeface="Quicksand 2"/>
                <a:ea typeface="Quicksand 2"/>
                <a:cs typeface="Quicksand 2"/>
                <a:sym typeface="Quicksand 2"/>
              </a:rPr>
              <a:t>to follow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DAGyYLzTCDM</dc:identifier>
  <dcterms:modified xsi:type="dcterms:W3CDTF">2011-08-01T06:04:30Z</dcterms:modified>
  <cp:revision>1</cp:revision>
  <dc:title>Violet flower Watercolor Save the Date Wedding Flyer (32 x 48 英寸)</dc:title>
</cp:coreProperties>
</file>